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CA9"/>
    <a:srgbClr val="77CECA"/>
    <a:srgbClr val="1F517F"/>
    <a:srgbClr val="8D0001"/>
    <a:srgbClr val="8EF2EC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34E69-3F41-8049-A567-059098C2E2FA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2BAD-FE68-B642-8469-4F7D8C4AC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1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8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3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C53A-4F23-4E2B-99EF-E8D2DEDCFD1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8A31-631A-4361-925A-BFD5AC04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2" y="4321661"/>
            <a:ext cx="2781711" cy="185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9100" y="5811860"/>
            <a:ext cx="2413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2.3 million </a:t>
            </a:r>
            <a:r>
              <a:rPr lang="en-GB" sz="1900" b="1" dirty="0"/>
              <a:t>prescriptions issued</a:t>
            </a:r>
            <a:endParaRPr lang="en-US" sz="1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30" y="6516868"/>
            <a:ext cx="2402542" cy="31847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2924" y="7608928"/>
            <a:ext cx="136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£330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2540" y="8534400"/>
            <a:ext cx="1478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bg2">
                    <a:lumMod val="25000"/>
                  </a:schemeClr>
                </a:solidFill>
              </a:rPr>
              <a:t>of annual NHS Budget</a:t>
            </a:r>
            <a:endParaRPr lang="en-US" sz="1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8769" b="11753"/>
          <a:stretch/>
        </p:blipFill>
        <p:spPr>
          <a:xfrm>
            <a:off x="4739560" y="7608928"/>
            <a:ext cx="1372440" cy="9254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24" y="7979698"/>
            <a:ext cx="275587" cy="1801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73" y="4262284"/>
            <a:ext cx="2906616" cy="193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3545705" y="3921551"/>
            <a:ext cx="305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15,000 </a:t>
            </a:r>
            <a:r>
              <a:rPr lang="en-GB" sz="1900" b="1" dirty="0"/>
              <a:t>Patient Admissions</a:t>
            </a:r>
            <a:endParaRPr lang="en-US" sz="1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07474" y="6104247"/>
            <a:ext cx="292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68,000 </a:t>
            </a:r>
            <a:r>
              <a:rPr lang="en-GB" sz="1900" b="1" dirty="0"/>
              <a:t>Outpatient visits</a:t>
            </a:r>
            <a:endParaRPr lang="en-US" sz="19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6" r="11574"/>
          <a:stretch/>
        </p:blipFill>
        <p:spPr>
          <a:xfrm>
            <a:off x="4140480" y="199075"/>
            <a:ext cx="1915263" cy="265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166290" y="2670662"/>
            <a:ext cx="25147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700,000</a:t>
            </a:r>
          </a:p>
          <a:p>
            <a:r>
              <a:rPr lang="en-GB" sz="1900" b="1" dirty="0"/>
              <a:t>District Nurse Visits</a:t>
            </a:r>
            <a:endParaRPr lang="en-US" sz="19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10767"/>
            <a:ext cx="1294674" cy="194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56621" y="1150282"/>
            <a:ext cx="180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78,000</a:t>
            </a:r>
            <a:r>
              <a:rPr lang="en-GB" sz="1900" b="1" dirty="0"/>
              <a:t> Patients presenting to GP with new wound diagnosis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27322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30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Walkley</dc:creator>
  <cp:lastModifiedBy>Karen Bradley</cp:lastModifiedBy>
  <cp:revision>45</cp:revision>
  <cp:lastPrinted>2017-03-17T10:43:25Z</cp:lastPrinted>
  <dcterms:created xsi:type="dcterms:W3CDTF">2017-03-10T08:30:00Z</dcterms:created>
  <dcterms:modified xsi:type="dcterms:W3CDTF">2017-05-16T10:14:07Z</dcterms:modified>
</cp:coreProperties>
</file>